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2-3.png>
</file>

<file path=ppt/media/image-2-4.png>
</file>

<file path=ppt/media/image-2-5.png>
</file>

<file path=ppt/media/image-3-1.png>
</file>

<file path=ppt/media/image-3-2.png>
</file>

<file path=ppt/media/image-3-3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845826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spc="-105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Curso Inicial de Desarrollo de Software Basado en Web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46786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¡Bienvenidos al curso inicial de desarrollo de software basado en web! En esta presentación, exploraremos los fundamentos de HTML, CSS y JavaScript, y aprenderemos a desarrollar aplicaciones web desde cero.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6011466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80C368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927616" y="6006346"/>
            <a:ext cx="166449" cy="3657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880"/>
              </a:lnSpc>
              <a:buNone/>
            </a:pPr>
            <a:r>
              <a:rPr lang="en-US" sz="1152" spc="-35" kern="0" dirty="0">
                <a:solidFill>
                  <a:srgbClr val="3C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WJ</a:t>
            </a:r>
            <a:endParaRPr lang="en-US" sz="1152" dirty="0"/>
          </a:p>
        </p:txBody>
      </p:sp>
      <p:sp>
        <p:nvSpPr>
          <p:cNvPr id="9" name="Text 5"/>
          <p:cNvSpPr/>
          <p:nvPr/>
        </p:nvSpPr>
        <p:spPr>
          <a:xfrm>
            <a:off x="1299686" y="5994797"/>
            <a:ext cx="2842379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Willans Junes Pereira</a:t>
            </a:r>
            <a:endParaRPr lang="en-US" sz="2187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980242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Introducción al Desarrollo de Software Web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389" y="2813328"/>
            <a:ext cx="3088958" cy="190904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5000030"/>
            <a:ext cx="303311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¿Qué es el desarrollo web?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5480447"/>
            <a:ext cx="30889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Exploraremos los conceptos básicos y las tecnologías utilizadas en el desarrollo de software basado en web.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0602" y="2813328"/>
            <a:ext cx="3088958" cy="190904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70602" y="5000030"/>
            <a:ext cx="30889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¿Qué hace un desarrollador web?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770602" y="5827633"/>
            <a:ext cx="30889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Descubriremos las habilidades y responsabilidades necesarias para convertirse en un exitoso desarrollador web.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2816" y="2813328"/>
            <a:ext cx="3089077" cy="190916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92816" y="5000149"/>
            <a:ext cx="262663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Diseño web responsive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92816" y="5480566"/>
            <a:ext cx="308907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Aprenderemos la importancia de crear sitios web que se adapten a diferentes dispositivos y tamaños de pantalla.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871067"/>
            <a:ext cx="667178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Conceptos Básicos de HTML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07228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91195" y="3113961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14860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¿Qué es HTML?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629025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Conoceremos qué es HTML y cómo se utiliza para estructurar una página web.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07228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55481" y="3113961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314860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Etiquetas HTML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3629025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Exploraremos las etiquetas HTML más utilizadas y su función en la creación de contenido web.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09099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91195" y="5132665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5167313"/>
            <a:ext cx="272212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Anidamiento y jerarquía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5647730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Aprenderemos cómo organizar y estructurar correctamente el contenido utilizando elementos anidados.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996910"/>
            <a:ext cx="777859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Estructura y Etiquetado en HTML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292935" y="2135624"/>
            <a:ext cx="44410" cy="5096947"/>
          </a:xfrm>
          <a:prstGeom prst="roundRect">
            <a:avLst>
              <a:gd name="adj" fmla="val 225151"/>
            </a:avLst>
          </a:prstGeom>
          <a:solidFill>
            <a:srgbClr val="D7A1F7"/>
          </a:solidFill>
          <a:ln/>
        </p:spPr>
      </p:sp>
      <p:sp>
        <p:nvSpPr>
          <p:cNvPr id="6" name="Shape 3"/>
          <p:cNvSpPr/>
          <p:nvPr/>
        </p:nvSpPr>
        <p:spPr>
          <a:xfrm>
            <a:off x="7565053" y="253692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7A1F7"/>
          </a:solidFill>
          <a:ln/>
        </p:spPr>
      </p:sp>
      <p:sp>
        <p:nvSpPr>
          <p:cNvPr id="7" name="Shape 4"/>
          <p:cNvSpPr/>
          <p:nvPr/>
        </p:nvSpPr>
        <p:spPr>
          <a:xfrm>
            <a:off x="7065109" y="230921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23105" y="2350889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8537138" y="235779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DOCTYPE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8537138" y="2838212"/>
            <a:ext cx="374475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Comenzaremos por entender la importancia de la declaración DOCTYPE y cómo influye en la interpretación del documento.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512" y="3647777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7A1F7"/>
          </a:solidFill>
          <a:ln/>
        </p:spPr>
      </p:sp>
      <p:sp>
        <p:nvSpPr>
          <p:cNvPr id="12" name="Shape 9"/>
          <p:cNvSpPr/>
          <p:nvPr/>
        </p:nvSpPr>
        <p:spPr>
          <a:xfrm>
            <a:off x="7065109" y="342007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23105" y="3461742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871079" y="346864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Head y Title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2348389" y="3949065"/>
            <a:ext cx="374463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Exploraremos cómo se utiliza el elemento head para proporcionar información adicional sobre el documento y el elemento title para definir el título de la página.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565053" y="510974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7A1F7"/>
          </a:solidFill>
          <a:ln/>
        </p:spPr>
      </p:sp>
      <p:sp>
        <p:nvSpPr>
          <p:cNvPr id="17" name="Shape 14"/>
          <p:cNvSpPr/>
          <p:nvPr/>
        </p:nvSpPr>
        <p:spPr>
          <a:xfrm>
            <a:off x="7065109" y="488203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223105" y="4923711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537138" y="4930616"/>
            <a:ext cx="251781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Elementos semánticos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537138" y="5411033"/>
            <a:ext cx="374475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Descubriremos los elementos semánticos de HTML5 y cómo utilizarlos para mejorar la estructura y la accesibilidad de una página web.</a:t>
            </a:r>
            <a:endParaRPr lang="en-US" sz="1750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1651754"/>
            <a:ext cx="789348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Estilización de Elementos con CSS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790468"/>
            <a:ext cx="3163014" cy="3787378"/>
          </a:xfrm>
          <a:prstGeom prst="roundRect">
            <a:avLst>
              <a:gd name="adj" fmla="val 3161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584371" y="3026450"/>
            <a:ext cx="265914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Selección de elementos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84371" y="3506867"/>
            <a:ext cx="269105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Aprenderemos cómo seleccionar elementos específicos en una página web y aplicar estilos personalizados.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733574" y="2790468"/>
            <a:ext cx="3163014" cy="3787378"/>
          </a:xfrm>
          <a:prstGeom prst="roundRect">
            <a:avLst>
              <a:gd name="adj" fmla="val 3161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969556" y="3026450"/>
            <a:ext cx="243613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Propiedades de estilo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969556" y="3506867"/>
            <a:ext cx="2691051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Exploraremos las propiedades CSS más utilizadas para cambiar la apariencia de los elementos, como color de fondo, tamaño de fuente y margenes.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118759" y="2790468"/>
            <a:ext cx="3163014" cy="3787378"/>
          </a:xfrm>
          <a:prstGeom prst="roundRect">
            <a:avLst>
              <a:gd name="adj" fmla="val 3161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354741" y="3026450"/>
            <a:ext cx="269105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Estilos en línea y en cascada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354741" y="3854053"/>
            <a:ext cx="2691051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Descubriremos las diferencias entre los estilos en línea y los estilos en cascada, y cómo utilizar hojas de estilo externas para mantener la consistencia en todo el sitio web.</a:t>
            </a:r>
            <a:endParaRPr lang="en-US" sz="1750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1327428"/>
            <a:ext cx="610433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Hojas de Estilo en Cascada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389" y="2466142"/>
            <a:ext cx="3088958" cy="190904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4652843"/>
            <a:ext cx="291881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Creando estilos atractivos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5133261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Aprenderemos cómo combinar propiedades CSS para crear estilos más sofisticados y atractivos.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0602" y="2466142"/>
            <a:ext cx="3088958" cy="190904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70602" y="4652843"/>
            <a:ext cx="30889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Organización del código CSS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770602" y="5480447"/>
            <a:ext cx="30889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Descubriremos las mejores prácticas para organizar nuestro código CSS y hacerlo más legible y mantenible.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2816" y="2466142"/>
            <a:ext cx="3089077" cy="190916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92816" y="465296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Medios de consulta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92816" y="5133380"/>
            <a:ext cx="308907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Aprenderemos cómo utilizar medios de consulta para aplicar estilos diferentes según el dispositivo en el que se visualice.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969764"/>
            <a:ext cx="785133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Uso de JavaScript en Páginas Web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7292935" y="1997393"/>
            <a:ext cx="44410" cy="5262324"/>
          </a:xfrm>
          <a:prstGeom prst="roundRect">
            <a:avLst>
              <a:gd name="adj" fmla="val 225151"/>
            </a:avLst>
          </a:prstGeom>
          <a:solidFill>
            <a:srgbClr val="D7A1F7"/>
          </a:solidFill>
          <a:ln/>
        </p:spPr>
      </p:sp>
      <p:sp>
        <p:nvSpPr>
          <p:cNvPr id="8" name="Shape 4"/>
          <p:cNvSpPr/>
          <p:nvPr/>
        </p:nvSpPr>
        <p:spPr>
          <a:xfrm>
            <a:off x="7565053" y="2398693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7A1F7"/>
          </a:solidFill>
          <a:ln/>
        </p:spPr>
      </p:sp>
      <p:sp>
        <p:nvSpPr>
          <p:cNvPr id="9" name="Shape 5"/>
          <p:cNvSpPr/>
          <p:nvPr/>
        </p:nvSpPr>
        <p:spPr>
          <a:xfrm>
            <a:off x="7065109" y="217098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7223105" y="221265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7"/>
          <p:cNvSpPr/>
          <p:nvPr/>
        </p:nvSpPr>
        <p:spPr>
          <a:xfrm>
            <a:off x="8537138" y="2219563"/>
            <a:ext cx="226433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¿Qué es JavaScript?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8537138" y="2699980"/>
            <a:ext cx="374475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Exploraremos qué es JavaScript y cómo se utiliza para agregar interactividad y dinamismo a una página web.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6287512" y="350954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7A1F7"/>
          </a:solidFill>
          <a:ln/>
        </p:spPr>
      </p:sp>
      <p:sp>
        <p:nvSpPr>
          <p:cNvPr id="14" name="Shape 10"/>
          <p:cNvSpPr/>
          <p:nvPr/>
        </p:nvSpPr>
        <p:spPr>
          <a:xfrm>
            <a:off x="7065109" y="328183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7223105" y="3323511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2348389" y="3330416"/>
            <a:ext cx="374463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Eventos y manipulación del DOM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2348389" y="4158020"/>
            <a:ext cx="374463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Aprenderemos a utilizar eventos para responder a las acciones del usuario, y cómo manipular el DOM para realizar cambios en la página en tiempo real.</a:t>
            </a:r>
            <a:endParaRPr lang="en-US" sz="1750" dirty="0"/>
          </a:p>
        </p:txBody>
      </p:sp>
      <p:sp>
        <p:nvSpPr>
          <p:cNvPr id="18" name="Shape 14"/>
          <p:cNvSpPr/>
          <p:nvPr/>
        </p:nvSpPr>
        <p:spPr>
          <a:xfrm>
            <a:off x="7565053" y="4967347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7A1F7"/>
          </a:solidFill>
          <a:ln/>
        </p:spPr>
      </p:sp>
      <p:sp>
        <p:nvSpPr>
          <p:cNvPr id="19" name="Shape 15"/>
          <p:cNvSpPr/>
          <p:nvPr/>
        </p:nvSpPr>
        <p:spPr>
          <a:xfrm>
            <a:off x="7065109" y="473964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7223105" y="4781312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24" dirty="0"/>
          </a:p>
        </p:txBody>
      </p:sp>
      <p:sp>
        <p:nvSpPr>
          <p:cNvPr id="21" name="Text 17"/>
          <p:cNvSpPr/>
          <p:nvPr/>
        </p:nvSpPr>
        <p:spPr>
          <a:xfrm>
            <a:off x="8537138" y="4788218"/>
            <a:ext cx="374475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Librerías y frameworks populares</a:t>
            </a:r>
            <a:endParaRPr lang="en-US" sz="2187" dirty="0"/>
          </a:p>
        </p:txBody>
      </p:sp>
      <p:sp>
        <p:nvSpPr>
          <p:cNvPr id="22" name="Text 18"/>
          <p:cNvSpPr/>
          <p:nvPr/>
        </p:nvSpPr>
        <p:spPr>
          <a:xfrm>
            <a:off x="8537138" y="5615821"/>
            <a:ext cx="374475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Descubriremos algunas de las librerías y frameworks más populares de JavaScript que facilitan el desarrollo de aplicaciones web más complejas.</a:t>
            </a:r>
            <a:endParaRPr lang="en-US" sz="1750" dirty="0"/>
          </a:p>
        </p:txBody>
      </p:sp>
      <p:pic>
        <p:nvPicPr>
          <p:cNvPr id="23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1814155"/>
            <a:ext cx="927818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Desarrollo de Aplicaciones Web Simples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348389" y="301537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2506385" y="3057049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3070503" y="309169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Proyecto práctico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3070503" y="3572113"/>
            <a:ext cx="2440900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Ahora que hemos aprendido los fundamentos, pondremos en práctica nuestros conocimientos desarrollando una aplicación web simple desde cero.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733574" y="301537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891570" y="3057049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6455688" y="3091696"/>
            <a:ext cx="24409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Resolución de problemas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6455688" y="3919299"/>
            <a:ext cx="24409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Aprenderemos cómo abordar y resolver problemas comunes que pueden surgir durante el desarrollo de aplicaciones web.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118759" y="301537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9276755" y="3057049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3"/>
          <p:cNvSpPr/>
          <p:nvPr/>
        </p:nvSpPr>
        <p:spPr>
          <a:xfrm>
            <a:off x="9840873" y="3091696"/>
            <a:ext cx="24409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Recursos y próximos pasos</a:t>
            </a:r>
            <a:endParaRPr lang="en-US" sz="2187" dirty="0"/>
          </a:p>
        </p:txBody>
      </p:sp>
      <p:sp>
        <p:nvSpPr>
          <p:cNvPr id="18" name="Text 14"/>
          <p:cNvSpPr/>
          <p:nvPr/>
        </p:nvSpPr>
        <p:spPr>
          <a:xfrm>
            <a:off x="9840873" y="3919299"/>
            <a:ext cx="24409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Compartiremos recursos adicionales para seguir aprendiendo y expandiendo tus habilidades en el desarrollo de software web.</a:t>
            </a:r>
            <a:endParaRPr lang="en-US" sz="1750" dirty="0"/>
          </a:p>
        </p:txBody>
      </p:sp>
      <p:pic>
        <p:nvPicPr>
          <p:cNvPr id="1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2023-12-19T19:44:55Z</dcterms:created>
  <dcterms:modified xsi:type="dcterms:W3CDTF">2023-12-19T19:44:55Z</dcterms:modified>
</cp:coreProperties>
</file>